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6858000" cy="9906000" type="A4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92" autoAdjust="0"/>
    <p:restoredTop sz="90929"/>
  </p:normalViewPr>
  <p:slideViewPr>
    <p:cSldViewPr>
      <p:cViewPr>
        <p:scale>
          <a:sx n="130" d="100"/>
          <a:sy n="130" d="100"/>
        </p:scale>
        <p:origin x="-2604" y="-78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CEF6F61-D15C-4DF9-AADC-24EDB5E647D9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0B30ED-0D9B-4AD1-9A89-AFE8407A2480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9AD77-4885-40BE-A549-814C83DE199E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886325" y="881063"/>
            <a:ext cx="1457325" cy="79248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4350" y="881063"/>
            <a:ext cx="4219575" cy="79248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71FBC1-3CE8-422F-9926-75E552C09CA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282D96-1376-4D3B-A28D-393EF3FAD0C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874C28-1430-43CF-8F46-C8E0B59FB347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4350" y="2862263"/>
            <a:ext cx="283845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862263"/>
            <a:ext cx="283845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48D9BA-2F3F-476C-BF76-851FE436A32B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1B6B73-E6E4-4A78-81B6-DDFEA0F14234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EED402-DB0A-40D1-BDE3-8461F848BCBA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2B8F35-2739-448E-8586-D30C1680CFA0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E202B0-2036-45DE-A5A0-8F4E95D2435D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41DA77-FF03-4591-8635-C787F1C252B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881063"/>
            <a:ext cx="58293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2862263"/>
            <a:ext cx="58293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9024938"/>
            <a:ext cx="142875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4938"/>
            <a:ext cx="217170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4938"/>
            <a:ext cx="142875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0DC6834-1868-4C73-9831-8F1D5AD359D3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359025" y="8070850"/>
            <a:ext cx="4497388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3684588" y="8070850"/>
            <a:ext cx="3165475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fr-FR" sz="800" b="1" u="sng" dirty="0"/>
              <a:t>CENTRE HOSPITALIER REGIONAL</a:t>
            </a:r>
          </a:p>
          <a:p>
            <a:pPr algn="ctr">
              <a:spcBef>
                <a:spcPct val="50000"/>
              </a:spcBef>
            </a:pPr>
            <a:r>
              <a:rPr lang="fr-FR" sz="800" b="1" u="sng" dirty="0"/>
              <a:t>D’ORLEANS</a:t>
            </a:r>
          </a:p>
          <a:p>
            <a:pPr algn="ctr">
              <a:spcBef>
                <a:spcPct val="50000"/>
              </a:spcBef>
            </a:pPr>
            <a:r>
              <a:rPr lang="fr-FR" sz="800" dirty="0"/>
              <a:t>HOPITAL DE LA SOURCE</a:t>
            </a:r>
          </a:p>
          <a:p>
            <a:pPr algn="ctr">
              <a:spcBef>
                <a:spcPct val="50000"/>
              </a:spcBef>
            </a:pPr>
            <a:r>
              <a:rPr lang="fr-FR" sz="800" u="sng" dirty="0"/>
              <a:t>45100 ORLEANS</a:t>
            </a:r>
          </a:p>
          <a:p>
            <a:pPr algn="ctr">
              <a:spcBef>
                <a:spcPct val="50000"/>
              </a:spcBef>
            </a:pPr>
            <a:r>
              <a:rPr lang="fr-FR" sz="800" dirty="0"/>
              <a:t>SCHEMA DE PRINCIPE DE L’INSTALLATION ELECTRIQUE</a:t>
            </a:r>
          </a:p>
          <a:p>
            <a:pPr algn="ctr">
              <a:spcBef>
                <a:spcPct val="50000"/>
              </a:spcBef>
            </a:pPr>
            <a:r>
              <a:rPr lang="fr-FR" sz="800" dirty="0"/>
              <a:t>SYNOPTIQUE</a:t>
            </a:r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3687763" y="837565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2053" name="Picture 5" descr="O:\Documentation\Aide exploitation\logonouvea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8308975"/>
            <a:ext cx="1193800" cy="485775"/>
          </a:xfrm>
          <a:prstGeom prst="rect">
            <a:avLst/>
          </a:prstGeom>
          <a:noFill/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359025" y="8985250"/>
            <a:ext cx="129698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Fax : 01.40.54.58.88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3687763" y="951865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800"/>
              <a:t>Référence</a:t>
            </a:r>
          </a:p>
          <a:p>
            <a:pPr algn="ctr"/>
            <a:r>
              <a:rPr lang="fr-FR" sz="800"/>
              <a:t>668200-05-64</a:t>
            </a:r>
          </a:p>
          <a:p>
            <a:pPr algn="ctr"/>
            <a:endParaRPr lang="fr-FR" sz="800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4494213" y="952182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Dessin n°</a:t>
            </a:r>
          </a:p>
          <a:p>
            <a:pPr algn="ctr"/>
            <a:endParaRPr lang="fr-FR" sz="800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5221288" y="951865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Date</a:t>
            </a:r>
          </a:p>
          <a:p>
            <a:pPr algn="ctr"/>
            <a:endParaRPr lang="fr-FR" sz="800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6094413" y="9061450"/>
            <a:ext cx="763587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/>
              <a:t>Modifications</a:t>
            </a:r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>
            <a:off x="6475413" y="95186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>
            <a:off x="6094413" y="967105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6094413" y="929005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>
            <a:off x="6475413" y="92900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4670425" y="9677400"/>
            <a:ext cx="4349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/>
              <a:t>106 N</a:t>
            </a: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4019624" y="9204325"/>
            <a:ext cx="17668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000" dirty="0"/>
              <a:t>Colonne montante </a:t>
            </a:r>
            <a:r>
              <a:rPr lang="fr-FR" sz="1000" dirty="0" smtClean="0"/>
              <a:t>PN3, T2-10</a:t>
            </a:r>
            <a:endParaRPr lang="fr-FR" sz="1000" dirty="0"/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1905000" y="7391400"/>
            <a:ext cx="1371600" cy="5334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 dirty="0"/>
              <a:t>TGBT </a:t>
            </a:r>
            <a:r>
              <a:rPr lang="fr-FR" sz="1200" dirty="0" smtClean="0"/>
              <a:t>PN-N</a:t>
            </a:r>
            <a:endParaRPr lang="fr-FR" sz="1200" dirty="0"/>
          </a:p>
          <a:p>
            <a:pPr algn="ctr"/>
            <a:r>
              <a:rPr lang="fr-FR" sz="1200" dirty="0" smtClean="0"/>
              <a:t>T2-10</a:t>
            </a:r>
            <a:endParaRPr lang="fr-FR" sz="1200" dirty="0"/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3429000" y="6934200"/>
            <a:ext cx="10668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TPN3.10.009</a:t>
            </a:r>
          </a:p>
        </p:txBody>
      </p: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4800600" y="6934200"/>
            <a:ext cx="10668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TPN2.10.096</a:t>
            </a:r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>
            <a:off x="2895600" y="6400800"/>
            <a:ext cx="10668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TPN3.00.GE45</a:t>
            </a:r>
          </a:p>
        </p:txBody>
      </p:sp>
      <p:sp>
        <p:nvSpPr>
          <p:cNvPr id="2069" name="AutoShape 21"/>
          <p:cNvSpPr>
            <a:spLocks noChangeArrowheads="1"/>
          </p:cNvSpPr>
          <p:nvPr/>
        </p:nvSpPr>
        <p:spPr bwMode="auto">
          <a:xfrm>
            <a:off x="2895600" y="5562600"/>
            <a:ext cx="10668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TPN1.01.038</a:t>
            </a:r>
          </a:p>
        </p:txBody>
      </p:sp>
      <p:sp>
        <p:nvSpPr>
          <p:cNvPr id="2070" name="AutoShape 22"/>
          <p:cNvSpPr>
            <a:spLocks noChangeArrowheads="1"/>
          </p:cNvSpPr>
          <p:nvPr/>
        </p:nvSpPr>
        <p:spPr bwMode="auto">
          <a:xfrm>
            <a:off x="2895600" y="4724400"/>
            <a:ext cx="10668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TPN1.02.038</a:t>
            </a:r>
          </a:p>
        </p:txBody>
      </p:sp>
      <p:sp>
        <p:nvSpPr>
          <p:cNvPr id="2071" name="AutoShape 23"/>
          <p:cNvSpPr>
            <a:spLocks noChangeArrowheads="1"/>
          </p:cNvSpPr>
          <p:nvPr/>
        </p:nvSpPr>
        <p:spPr bwMode="auto">
          <a:xfrm>
            <a:off x="2895600" y="3886200"/>
            <a:ext cx="10668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TPN1.03.38</a:t>
            </a:r>
          </a:p>
        </p:txBody>
      </p:sp>
      <p:sp>
        <p:nvSpPr>
          <p:cNvPr id="2072" name="AutoShape 24"/>
          <p:cNvSpPr>
            <a:spLocks noChangeArrowheads="1"/>
          </p:cNvSpPr>
          <p:nvPr/>
        </p:nvSpPr>
        <p:spPr bwMode="auto">
          <a:xfrm>
            <a:off x="2895600" y="3124200"/>
            <a:ext cx="10668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TPN1.04.038</a:t>
            </a:r>
          </a:p>
        </p:txBody>
      </p:sp>
      <p:sp>
        <p:nvSpPr>
          <p:cNvPr id="2073" name="AutoShape 25"/>
          <p:cNvSpPr>
            <a:spLocks noChangeArrowheads="1"/>
          </p:cNvSpPr>
          <p:nvPr/>
        </p:nvSpPr>
        <p:spPr bwMode="auto">
          <a:xfrm>
            <a:off x="2895600" y="1676400"/>
            <a:ext cx="10668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TPN1.06.038</a:t>
            </a:r>
          </a:p>
        </p:txBody>
      </p:sp>
      <p:sp>
        <p:nvSpPr>
          <p:cNvPr id="2074" name="AutoShape 26"/>
          <p:cNvSpPr>
            <a:spLocks noChangeArrowheads="1"/>
          </p:cNvSpPr>
          <p:nvPr/>
        </p:nvSpPr>
        <p:spPr bwMode="auto">
          <a:xfrm>
            <a:off x="2895600" y="838200"/>
            <a:ext cx="10668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TPN1.070.38</a:t>
            </a:r>
          </a:p>
        </p:txBody>
      </p:sp>
      <p:sp>
        <p:nvSpPr>
          <p:cNvPr id="2075" name="AutoShape 27"/>
          <p:cNvSpPr>
            <a:spLocks noChangeArrowheads="1"/>
          </p:cNvSpPr>
          <p:nvPr/>
        </p:nvSpPr>
        <p:spPr bwMode="auto">
          <a:xfrm>
            <a:off x="4648200" y="228600"/>
            <a:ext cx="10668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TPN3.TE.001B</a:t>
            </a:r>
          </a:p>
        </p:txBody>
      </p:sp>
      <p:sp>
        <p:nvSpPr>
          <p:cNvPr id="2076" name="AutoShape 28"/>
          <p:cNvSpPr>
            <a:spLocks noChangeArrowheads="1"/>
          </p:cNvSpPr>
          <p:nvPr/>
        </p:nvSpPr>
        <p:spPr bwMode="auto">
          <a:xfrm>
            <a:off x="4648200" y="838200"/>
            <a:ext cx="10668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TPN3.07.038 CTA</a:t>
            </a:r>
          </a:p>
        </p:txBody>
      </p:sp>
      <p:sp>
        <p:nvSpPr>
          <p:cNvPr id="2077" name="AutoShape 29"/>
          <p:cNvSpPr>
            <a:spLocks noChangeArrowheads="1"/>
          </p:cNvSpPr>
          <p:nvPr/>
        </p:nvSpPr>
        <p:spPr bwMode="auto">
          <a:xfrm>
            <a:off x="4648200" y="1447800"/>
            <a:ext cx="10668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TPN3.07.036A 1</a:t>
            </a:r>
          </a:p>
        </p:txBody>
      </p:sp>
      <p:sp>
        <p:nvSpPr>
          <p:cNvPr id="2079" name="Line 31"/>
          <p:cNvSpPr>
            <a:spLocks noChangeShapeType="1"/>
          </p:cNvSpPr>
          <p:nvPr/>
        </p:nvSpPr>
        <p:spPr bwMode="auto">
          <a:xfrm flipV="1">
            <a:off x="2514600" y="1066800"/>
            <a:ext cx="0" cy="632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2514600" y="1066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1" name="Line 33"/>
          <p:cNvSpPr>
            <a:spLocks noChangeShapeType="1"/>
          </p:cNvSpPr>
          <p:nvPr/>
        </p:nvSpPr>
        <p:spPr bwMode="auto">
          <a:xfrm>
            <a:off x="2514600" y="19050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2" name="Line 34"/>
          <p:cNvSpPr>
            <a:spLocks noChangeShapeType="1"/>
          </p:cNvSpPr>
          <p:nvPr/>
        </p:nvSpPr>
        <p:spPr bwMode="auto">
          <a:xfrm>
            <a:off x="2514600" y="34290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>
            <a:off x="2514600" y="4114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4" name="Line 36"/>
          <p:cNvSpPr>
            <a:spLocks noChangeShapeType="1"/>
          </p:cNvSpPr>
          <p:nvPr/>
        </p:nvSpPr>
        <p:spPr bwMode="auto">
          <a:xfrm>
            <a:off x="2514600" y="49530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5" name="Line 37"/>
          <p:cNvSpPr>
            <a:spLocks noChangeShapeType="1"/>
          </p:cNvSpPr>
          <p:nvPr/>
        </p:nvSpPr>
        <p:spPr bwMode="auto">
          <a:xfrm>
            <a:off x="2514600" y="57912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6" name="Line 38"/>
          <p:cNvSpPr>
            <a:spLocks noChangeShapeType="1"/>
          </p:cNvSpPr>
          <p:nvPr/>
        </p:nvSpPr>
        <p:spPr bwMode="auto">
          <a:xfrm>
            <a:off x="2514600" y="66294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7" name="Line 39"/>
          <p:cNvSpPr>
            <a:spLocks noChangeShapeType="1"/>
          </p:cNvSpPr>
          <p:nvPr/>
        </p:nvSpPr>
        <p:spPr bwMode="auto">
          <a:xfrm>
            <a:off x="2743200" y="6629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8" name="Line 40"/>
          <p:cNvSpPr>
            <a:spLocks noChangeShapeType="1"/>
          </p:cNvSpPr>
          <p:nvPr/>
        </p:nvSpPr>
        <p:spPr bwMode="auto">
          <a:xfrm>
            <a:off x="2743200" y="71628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9" name="Line 41"/>
          <p:cNvSpPr>
            <a:spLocks noChangeShapeType="1"/>
          </p:cNvSpPr>
          <p:nvPr/>
        </p:nvSpPr>
        <p:spPr bwMode="auto">
          <a:xfrm>
            <a:off x="4495800" y="7162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0" name="Line 42"/>
          <p:cNvSpPr>
            <a:spLocks noChangeShapeType="1"/>
          </p:cNvSpPr>
          <p:nvPr/>
        </p:nvSpPr>
        <p:spPr bwMode="auto">
          <a:xfrm>
            <a:off x="3962400" y="10668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1" name="Line 43"/>
          <p:cNvSpPr>
            <a:spLocks noChangeShapeType="1"/>
          </p:cNvSpPr>
          <p:nvPr/>
        </p:nvSpPr>
        <p:spPr bwMode="auto">
          <a:xfrm>
            <a:off x="4267200" y="4572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2" name="Line 44"/>
          <p:cNvSpPr>
            <a:spLocks noChangeShapeType="1"/>
          </p:cNvSpPr>
          <p:nvPr/>
        </p:nvSpPr>
        <p:spPr bwMode="auto">
          <a:xfrm>
            <a:off x="4267200" y="4572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3" name="Line 45"/>
          <p:cNvSpPr>
            <a:spLocks noChangeShapeType="1"/>
          </p:cNvSpPr>
          <p:nvPr/>
        </p:nvSpPr>
        <p:spPr bwMode="auto">
          <a:xfrm>
            <a:off x="4267200" y="16764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5" name="AutoShape 47"/>
          <p:cNvSpPr>
            <a:spLocks noChangeArrowheads="1"/>
          </p:cNvSpPr>
          <p:nvPr/>
        </p:nvSpPr>
        <p:spPr bwMode="auto">
          <a:xfrm>
            <a:off x="2895600" y="2362200"/>
            <a:ext cx="10668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TPN1.05.038</a:t>
            </a:r>
          </a:p>
        </p:txBody>
      </p:sp>
      <p:sp>
        <p:nvSpPr>
          <p:cNvPr id="2096" name="Line 48"/>
          <p:cNvSpPr>
            <a:spLocks noChangeShapeType="1"/>
          </p:cNvSpPr>
          <p:nvPr/>
        </p:nvSpPr>
        <p:spPr bwMode="auto">
          <a:xfrm>
            <a:off x="2514600" y="26670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1981200" y="944563"/>
            <a:ext cx="5159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7ème</a:t>
            </a: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1998663" y="1782763"/>
            <a:ext cx="515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6ème</a:t>
            </a: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1998663" y="2544763"/>
            <a:ext cx="515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5ème</a:t>
            </a:r>
          </a:p>
        </p:txBody>
      </p:sp>
      <p:sp>
        <p:nvSpPr>
          <p:cNvPr id="2100" name="Text Box 52"/>
          <p:cNvSpPr txBox="1">
            <a:spLocks noChangeArrowheads="1"/>
          </p:cNvSpPr>
          <p:nvPr/>
        </p:nvSpPr>
        <p:spPr bwMode="auto">
          <a:xfrm>
            <a:off x="1998663" y="3276600"/>
            <a:ext cx="5159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4ème</a:t>
            </a:r>
          </a:p>
        </p:txBody>
      </p:sp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1998663" y="3962400"/>
            <a:ext cx="5159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3ème</a:t>
            </a:r>
          </a:p>
        </p:txBody>
      </p:sp>
      <p:sp>
        <p:nvSpPr>
          <p:cNvPr id="2102" name="Text Box 54"/>
          <p:cNvSpPr txBox="1">
            <a:spLocks noChangeArrowheads="1"/>
          </p:cNvSpPr>
          <p:nvPr/>
        </p:nvSpPr>
        <p:spPr bwMode="auto">
          <a:xfrm>
            <a:off x="1998663" y="4830763"/>
            <a:ext cx="515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2ème</a:t>
            </a:r>
          </a:p>
        </p:txBody>
      </p:sp>
      <p:sp>
        <p:nvSpPr>
          <p:cNvPr id="2103" name="Text Box 55"/>
          <p:cNvSpPr txBox="1">
            <a:spLocks noChangeArrowheads="1"/>
          </p:cNvSpPr>
          <p:nvPr/>
        </p:nvSpPr>
        <p:spPr bwMode="auto">
          <a:xfrm>
            <a:off x="2135188" y="5668963"/>
            <a:ext cx="3794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1er</a:t>
            </a:r>
          </a:p>
        </p:txBody>
      </p:sp>
      <p:sp>
        <p:nvSpPr>
          <p:cNvPr id="2104" name="Text Box 56"/>
          <p:cNvSpPr txBox="1">
            <a:spLocks noChangeArrowheads="1"/>
          </p:cNvSpPr>
          <p:nvPr/>
        </p:nvSpPr>
        <p:spPr bwMode="auto">
          <a:xfrm>
            <a:off x="2017713" y="6477000"/>
            <a:ext cx="4968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RDC</a:t>
            </a:r>
          </a:p>
        </p:txBody>
      </p:sp>
      <p:sp>
        <p:nvSpPr>
          <p:cNvPr id="2105" name="Text Box 57"/>
          <p:cNvSpPr txBox="1">
            <a:spLocks noChangeArrowheads="1"/>
          </p:cNvSpPr>
          <p:nvPr/>
        </p:nvSpPr>
        <p:spPr bwMode="auto">
          <a:xfrm>
            <a:off x="1598613" y="7040563"/>
            <a:ext cx="9159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1er sous-sol</a:t>
            </a:r>
          </a:p>
        </p:txBody>
      </p:sp>
      <p:sp>
        <p:nvSpPr>
          <p:cNvPr id="58" name="Text Box 15"/>
          <p:cNvSpPr txBox="1">
            <a:spLocks noChangeArrowheads="1"/>
          </p:cNvSpPr>
          <p:nvPr/>
        </p:nvSpPr>
        <p:spPr bwMode="auto">
          <a:xfrm>
            <a:off x="5357826" y="9667909"/>
            <a:ext cx="65274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 smtClean="0"/>
              <a:t>19/12/2011</a:t>
            </a:r>
            <a:endParaRPr lang="fr-FR" sz="800" dirty="0"/>
          </a:p>
        </p:txBody>
      </p:sp>
      <p:sp>
        <p:nvSpPr>
          <p:cNvPr id="59" name="Text Box 15"/>
          <p:cNvSpPr txBox="1">
            <a:spLocks noChangeArrowheads="1"/>
          </p:cNvSpPr>
          <p:nvPr/>
        </p:nvSpPr>
        <p:spPr bwMode="auto">
          <a:xfrm>
            <a:off x="5572140" y="8982000"/>
            <a:ext cx="42351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 smtClean="0"/>
              <a:t>PN-N</a:t>
            </a:r>
            <a:endParaRPr lang="fr-FR" sz="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 PORTRAIT">
  <a:themeElements>
    <a:clrScheme name="synoptique CHRO PORTRAI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ynoptique CHRO PORTRAI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ynoptique CHRO PORTRAI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ynoptique CHRO PORTRAI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H:\bellenfantc\Documentation\MAQUETTES\synoptique CHRO PORTRAIT.pot</Template>
  <TotalTime>47</TotalTime>
  <Words>75</Words>
  <Application>Microsoft Office PowerPoint</Application>
  <PresentationFormat>Format A4 (210 x 297 mm)</PresentationFormat>
  <Paragraphs>43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Times New Roman</vt:lpstr>
      <vt:lpstr>synoptique CHRO PORTRAIT</vt:lpstr>
      <vt:lpstr>Diapositive 1</vt:lpstr>
    </vt:vector>
  </TitlesOfParts>
  <Company>Apave Parisienne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Bellenfant C.</dc:creator>
  <cp:lastModifiedBy>delhommet</cp:lastModifiedBy>
  <cp:revision>9</cp:revision>
  <dcterms:created xsi:type="dcterms:W3CDTF">2011-03-08T07:43:50Z</dcterms:created>
  <dcterms:modified xsi:type="dcterms:W3CDTF">2011-12-19T12:59:45Z</dcterms:modified>
</cp:coreProperties>
</file>